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33"/>
    <p:restoredTop sz="94650"/>
  </p:normalViewPr>
  <p:slideViewPr>
    <p:cSldViewPr snapToGrid="0">
      <p:cViewPr>
        <p:scale>
          <a:sx n="100" d="100"/>
          <a:sy n="100" d="100"/>
        </p:scale>
        <p:origin x="133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29A372-3C7E-5BF6-33A7-6789553E3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5689D98-4D51-BF8C-5967-6035B23B9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3C2794-40A9-DB5A-94F8-D93A362AD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D6A0CA-D1DF-16BF-3A3C-7AEA30DB0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6D8B05-3322-6541-1BDF-5BD1F1E3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298925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652A34-9A71-A845-6722-85A7E7B4B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A195DC4-E4E8-0BED-E241-EAFDFAD3F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E0CFED-EDB1-0275-0F7F-1766878F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0C8939-CF79-F8C2-21B1-70AA9865C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975407-F15F-6024-6EA5-B3C7BEC26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60716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41D2287-A712-AAE7-1285-865A359E0B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C343ECF-785E-A293-AA56-FB0CBB12E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8F9974-ECE9-751D-7BF0-7170AC216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FE4FD94-59B9-3B08-97F2-42D6EDCC4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3EC5B3-132C-6188-1011-3B26771E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99868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4C2F44-33DB-C83E-8605-9C075AE1E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FDBF25-C3D8-86F6-2CC1-B2CD9A10B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2B074F-B8D9-994C-48E0-F56770AA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D122CD-5EF5-0F0E-0DE7-507E45BDC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F24529-379C-662D-52CE-F6DF6B5D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87385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611803-EF5B-AA90-AE6B-CCEC6BCB9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F70627B-956A-5B20-68F8-ABF7C2787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E709E0-8CAD-7948-0921-612D53F17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C2BB9D-E213-421C-34BA-5E2E80D2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1CA3D8-8E3F-49DA-936F-750810E68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950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ADC062-AF9C-EF4F-459D-AFF78F36C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0A5366-542C-0DBA-02A6-01787C266C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4DD08BC-A0A7-C033-5F30-BCC8ADB083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58CC5E3-91FE-CC76-1260-55660E499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95553E-185C-EC65-3569-77E17660D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3081053-C85E-C284-55F9-D1F993EF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51184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956FB8-5B32-4597-0817-870E109A6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D64F1C5-B3C7-8D65-87A0-6C4E319AD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7B24815-25D4-474C-F588-BC1758952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186FF6B-2CCB-DF85-725B-D2E14F0946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4BD1EBB-0AA4-94E2-661E-9150BBC2FD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FF0A568-FA82-C38D-5FE4-47A170ED9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A7F9585-E14A-0E99-F3A7-3141E891D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C728BD2-BA9F-41F9-CF33-6E31B2D9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428323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B1374E-02BC-750E-D87D-47E004FDC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5A37CA3-F79E-FB0A-BB60-5C72EB55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5D2853-7598-436D-AA13-B5CEFB748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0164626-6A0A-D9E9-E5A5-9327EF2D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499821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89A9E15-23BC-07D8-62B9-375353F3E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CC10CC8-BDCF-AC58-B6AC-9A3B06056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F9EA2A2-5AAE-DC30-6109-09C9EC9DB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815456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C2400B-BF0E-087E-E494-AE342C29E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4B6DD05-8C44-793E-B6AE-B68655166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5869A7B-5B93-9772-E4D0-7DDD4043C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0EA2819-BF09-706D-3B42-06E01D968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D15E9D-1184-D64C-E6D8-60E475435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82C3E39-45AB-E524-2BA7-8DE7C831D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96253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9D2A46-B0F6-86BD-783A-7F34AEB93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CD6169-D337-8727-E960-8B906B599E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F487043-5298-1D05-ECE2-CEC9DBA8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9826278-96DA-E4F1-1CD0-3A9AD9331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2E76150-A697-88D4-9B25-9877E7457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B89884-F57D-088B-67B4-FAE9F478B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936559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89E28D5-7849-22C3-4EFE-00F82A14A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543A8A-CF37-4B62-7C39-46CF6814F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8F7F49-ABC9-C11B-E93B-8D7277737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18D09-90D5-C040-B908-22F429882E5F}" type="datetimeFigureOut">
              <a:t>2022. 10. 12.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2547919-A240-DEEC-1FC3-9626F07DC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4D512F-65B1-C051-21D9-5735D678E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06E49-7A56-E449-B381-D3215D55B1C0}" type="slidenum"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23366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제목 4">
            <a:extLst>
              <a:ext uri="{FF2B5EF4-FFF2-40B4-BE49-F238E27FC236}">
                <a16:creationId xmlns:a16="http://schemas.microsoft.com/office/drawing/2014/main" id="{D5713592-57E3-A4FE-BE2B-1464439B8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br>
              <a:rPr lang="en-US" altLang="ko-Kore-KR" sz="8000"/>
            </a:br>
            <a:endParaRPr lang="ko-Kore-KR" altLang="en-US" sz="800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3F0F762-5F18-3CF9-BA9E-211413010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924" y="4619624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kumimoji="1" lang="ko-Kore-KR" altLang="en-US" sz="4000"/>
              <a:t>김덕영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9EDC19-A993-FE85-D336-D4649B956328}"/>
              </a:ext>
            </a:extLst>
          </p:cNvPr>
          <p:cNvSpPr txBox="1"/>
          <p:nvPr/>
        </p:nvSpPr>
        <p:spPr>
          <a:xfrm>
            <a:off x="838199" y="2711587"/>
            <a:ext cx="7659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ore-KR" altLang="en-US" sz="4000"/>
              <a:t>디지털</a:t>
            </a:r>
            <a:r>
              <a:rPr kumimoji="1" lang="ko-KR" altLang="en-US" sz="4000"/>
              <a:t> 퍼포먼스 마케터 </a:t>
            </a:r>
            <a:r>
              <a:rPr kumimoji="1" lang="en-US" altLang="ko-KR" sz="4000"/>
              <a:t>(AE) </a:t>
            </a:r>
            <a:r>
              <a:rPr kumimoji="1" lang="ko-KR" altLang="en-US" sz="4000"/>
              <a:t>지원</a:t>
            </a:r>
            <a:endParaRPr kumimoji="1" lang="ko-Kore-KR" altLang="en-US" sz="4000"/>
          </a:p>
        </p:txBody>
      </p:sp>
    </p:spTree>
    <p:extLst>
      <p:ext uri="{BB962C8B-B14F-4D97-AF65-F5344CB8AC3E}">
        <p14:creationId xmlns:p14="http://schemas.microsoft.com/office/powerpoint/2010/main" val="3638674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8BC186F-0535-EA8C-B5BD-7AC2CD5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ko-Kore-KR" sz="37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2021.06 – 2021.09 </a:t>
            </a:r>
            <a:r>
              <a:rPr lang="en-US" altLang="ko-Kore-KR" sz="16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중국 ‘타오바오’몰 역직구 프로젝트 진행</a:t>
            </a:r>
            <a:br>
              <a:rPr lang="en-US" altLang="ko-Kore-KR" sz="37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kumimoji="1" lang="en-US" altLang="en-US" sz="37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459DE34-B07B-D681-5A8B-FE3244AD25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374" y="625684"/>
            <a:ext cx="6060319" cy="52421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8DF3A6-A14E-54A4-BE4E-06F8F64C061D}"/>
              </a:ext>
            </a:extLst>
          </p:cNvPr>
          <p:cNvSpPr txBox="1"/>
          <p:nvPr/>
        </p:nvSpPr>
        <p:spPr>
          <a:xfrm>
            <a:off x="7311555" y="5993597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ore-KR" altLang="en-US"/>
              <a:t>타오바오</a:t>
            </a:r>
            <a:r>
              <a:rPr kumimoji="1" lang="ko-KR" altLang="en-US"/>
              <a:t> 판매자 센터</a:t>
            </a:r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249178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BC186F-0535-EA8C-B5BD-7AC2CD5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05" y="1258185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ko-Kore-KR" sz="37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2021.06 – 2021.09 </a:t>
            </a:r>
            <a:r>
              <a:rPr lang="en-US" altLang="ko-Kore-KR" sz="16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중국 ‘타오바오’몰 역직구 프로젝트 진행</a:t>
            </a:r>
            <a:br>
              <a:rPr lang="en-US" altLang="ko-Kore-KR" sz="37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kumimoji="1" lang="en-US" altLang="en-US" sz="37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6E7CA7B-ABC9-8175-9907-9B4C66B2CE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538" y="23988"/>
            <a:ext cx="8240462" cy="3405011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9F8AEF02-9190-20F4-C58C-F17222D362D2}"/>
              </a:ext>
            </a:extLst>
          </p:cNvPr>
          <p:cNvSpPr/>
          <p:nvPr/>
        </p:nvSpPr>
        <p:spPr>
          <a:xfrm>
            <a:off x="9635591" y="2076799"/>
            <a:ext cx="1732632" cy="2304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  <p:sp>
        <p:nvSpPr>
          <p:cNvPr id="6" name="Text Box 11">
            <a:extLst>
              <a:ext uri="{FF2B5EF4-FFF2-40B4-BE49-F238E27FC236}">
                <a16:creationId xmlns:a16="http://schemas.microsoft.com/office/drawing/2014/main" id="{52CECBCD-E229-8D06-C681-12105AB20A50}"/>
              </a:ext>
            </a:extLst>
          </p:cNvPr>
          <p:cNvSpPr txBox="1"/>
          <p:nvPr/>
        </p:nvSpPr>
        <p:spPr>
          <a:xfrm>
            <a:off x="6849653" y="1546884"/>
            <a:ext cx="2864694" cy="255350"/>
          </a:xfrm>
          <a:prstGeom prst="rect">
            <a:avLst/>
          </a:prstGeom>
          <a:noFill/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latinLnBrk="1"/>
            <a:r>
              <a:rPr lang="ko-KR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프로젝트 시작 하루 평균 </a:t>
            </a:r>
            <a:r>
              <a:rPr lang="en-US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8.4</a:t>
            </a:r>
            <a:r>
              <a:rPr lang="ko-KR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명</a:t>
            </a:r>
            <a:endParaRPr lang="ko-Kore-KR" sz="14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ctr" latinLnBrk="1"/>
            <a:r>
              <a:rPr lang="en-US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 </a:t>
            </a:r>
            <a:endParaRPr lang="ko-Kore-KR" sz="14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462A7277-8E1F-B311-5A11-599C564DCAC4}"/>
              </a:ext>
            </a:extLst>
          </p:cNvPr>
          <p:cNvCxnSpPr>
            <a:cxnSpLocks/>
          </p:cNvCxnSpPr>
          <p:nvPr/>
        </p:nvCxnSpPr>
        <p:spPr>
          <a:xfrm>
            <a:off x="9203521" y="1929909"/>
            <a:ext cx="346109" cy="255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3AFD4B13-7389-4A53-1735-7766BCA4E4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539" y="3429000"/>
            <a:ext cx="8240462" cy="3369930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A9705C50-3B1E-B19D-FDD7-809D638E2F01}"/>
              </a:ext>
            </a:extLst>
          </p:cNvPr>
          <p:cNvSpPr/>
          <p:nvPr/>
        </p:nvSpPr>
        <p:spPr>
          <a:xfrm>
            <a:off x="9829800" y="5235079"/>
            <a:ext cx="1538423" cy="246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id="{0CCD1471-B01F-4838-B85A-1B7B27B68EC3}"/>
              </a:ext>
            </a:extLst>
          </p:cNvPr>
          <p:cNvSpPr txBox="1"/>
          <p:nvPr/>
        </p:nvSpPr>
        <p:spPr>
          <a:xfrm>
            <a:off x="7112532" y="4603265"/>
            <a:ext cx="2864694" cy="255350"/>
          </a:xfrm>
          <a:prstGeom prst="rect">
            <a:avLst/>
          </a:prstGeom>
          <a:noFill/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latinLnBrk="1"/>
            <a:r>
              <a:rPr lang="ko-KR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프로젝트 </a:t>
            </a:r>
            <a:r>
              <a:rPr lang="ko-KR" altLang="en-US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마무리</a:t>
            </a:r>
            <a:r>
              <a:rPr lang="ko-KR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하루 평균 </a:t>
            </a:r>
            <a:r>
              <a:rPr lang="en-US" altLang="ko-KR" sz="1400" b="1" kern="100"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177</a:t>
            </a:r>
            <a:r>
              <a:rPr lang="ko-KR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명</a:t>
            </a:r>
            <a:endParaRPr lang="ko-Kore-KR" sz="14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ctr" latinLnBrk="1"/>
            <a:r>
              <a:rPr lang="en-US" sz="1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 </a:t>
            </a:r>
            <a:endParaRPr lang="ko-Kore-KR" sz="14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E7A34C65-7210-2C11-8737-4FFF914653A8}"/>
              </a:ext>
            </a:extLst>
          </p:cNvPr>
          <p:cNvCxnSpPr>
            <a:cxnSpLocks/>
          </p:cNvCxnSpPr>
          <p:nvPr/>
        </p:nvCxnSpPr>
        <p:spPr>
          <a:xfrm>
            <a:off x="9368238" y="4986290"/>
            <a:ext cx="346109" cy="255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72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2159025-168F-BA5A-8A21-93A38425C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ko-Kore-KR" sz="3100">
                <a:effectLst/>
              </a:rPr>
              <a:t>2021.06 – 2021.09 </a:t>
            </a:r>
            <a:r>
              <a:rPr lang="en-US" altLang="ko-Kore-KR" sz="3100" b="1">
                <a:effectLst/>
              </a:rPr>
              <a:t>중국 영상 플랫폼 ‘BILIBILI’ 채널 2개 관리</a:t>
            </a:r>
            <a:br>
              <a:rPr lang="en-US" altLang="ko-Kore-KR" sz="3100">
                <a:effectLst/>
              </a:rPr>
            </a:br>
            <a:endParaRPr kumimoji="1" lang="en-US" altLang="en-US" sz="310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9A45959-E030-3786-808F-A124D92D49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63" y="2491966"/>
            <a:ext cx="6175858" cy="432964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FC8DA0A6-68E3-EBB4-E12A-08EDBD447F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18" y="2491967"/>
            <a:ext cx="6175858" cy="437846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584E1F9-1F5B-B230-B1F0-7F6CAA58944A}"/>
              </a:ext>
            </a:extLst>
          </p:cNvPr>
          <p:cNvSpPr/>
          <p:nvPr/>
        </p:nvSpPr>
        <p:spPr>
          <a:xfrm>
            <a:off x="4373757" y="3870715"/>
            <a:ext cx="1479074" cy="3078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  <p:sp>
        <p:nvSpPr>
          <p:cNvPr id="7" name="Text Box 20">
            <a:extLst>
              <a:ext uri="{FF2B5EF4-FFF2-40B4-BE49-F238E27FC236}">
                <a16:creationId xmlns:a16="http://schemas.microsoft.com/office/drawing/2014/main" id="{18F1F08E-20A9-D0EA-61B5-F151F086BEE5}"/>
              </a:ext>
            </a:extLst>
          </p:cNvPr>
          <p:cNvSpPr txBox="1"/>
          <p:nvPr/>
        </p:nvSpPr>
        <p:spPr>
          <a:xfrm>
            <a:off x="8133889" y="4636273"/>
            <a:ext cx="4066067" cy="381294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 latinLnBrk="1"/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구독자 </a:t>
            </a:r>
            <a:r>
              <a:rPr lang="en-US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1628 </a:t>
            </a:r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좋아요 </a:t>
            </a:r>
            <a:r>
              <a:rPr lang="en-US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2875 </a:t>
            </a:r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총조회수 </a:t>
            </a:r>
            <a:r>
              <a:rPr lang="en-US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36</a:t>
            </a:r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만뷰</a:t>
            </a:r>
            <a:endParaRPr lang="ko-Kore-KR" sz="16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9" name="Text Box 23">
            <a:extLst>
              <a:ext uri="{FF2B5EF4-FFF2-40B4-BE49-F238E27FC236}">
                <a16:creationId xmlns:a16="http://schemas.microsoft.com/office/drawing/2014/main" id="{CDD9DBAB-DDF4-F687-123B-0F2E74D7C1D0}"/>
              </a:ext>
            </a:extLst>
          </p:cNvPr>
          <p:cNvSpPr txBox="1"/>
          <p:nvPr/>
        </p:nvSpPr>
        <p:spPr>
          <a:xfrm>
            <a:off x="2082800" y="4633776"/>
            <a:ext cx="4401040" cy="381293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 latinLnBrk="1"/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구독자 </a:t>
            </a:r>
            <a:r>
              <a:rPr lang="en-US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7238 </a:t>
            </a:r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좋아요 </a:t>
            </a:r>
            <a:r>
              <a:rPr lang="en-US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6320 </a:t>
            </a:r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총조회수 </a:t>
            </a:r>
            <a:r>
              <a:rPr lang="en-US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43.6</a:t>
            </a:r>
            <a:r>
              <a:rPr lang="ko-KR" sz="16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만뷰</a:t>
            </a:r>
            <a:endParaRPr lang="ko-Kore-KR" sz="16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F09BBFDE-D9CB-3A1D-D8AE-D8256356AF90}"/>
              </a:ext>
            </a:extLst>
          </p:cNvPr>
          <p:cNvCxnSpPr/>
          <p:nvPr/>
        </p:nvCxnSpPr>
        <p:spPr>
          <a:xfrm flipV="1">
            <a:off x="10938050" y="4242231"/>
            <a:ext cx="56515" cy="3416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095959-8B4D-562F-AC05-6DA5501CDE4D}"/>
              </a:ext>
            </a:extLst>
          </p:cNvPr>
          <p:cNvSpPr txBox="1"/>
          <p:nvPr/>
        </p:nvSpPr>
        <p:spPr>
          <a:xfrm>
            <a:off x="6809684" y="2113789"/>
            <a:ext cx="454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여자 패션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&amp;</a:t>
            </a:r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뷰티 채널 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’</a:t>
            </a:r>
            <a:r>
              <a:rPr lang="ko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小可可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_Bella’</a:t>
            </a:r>
            <a:endParaRPr lang="ko-Kore-KR" altLang="ko-Kore-KR" sz="18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endParaRPr kumimoji="1" lang="ko-Kore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ABAD0A-7E61-9129-BA7C-1E56334D1B3E}"/>
              </a:ext>
            </a:extLst>
          </p:cNvPr>
          <p:cNvSpPr txBox="1"/>
          <p:nvPr/>
        </p:nvSpPr>
        <p:spPr>
          <a:xfrm>
            <a:off x="1063880" y="2017321"/>
            <a:ext cx="3558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남자 패션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&amp;</a:t>
            </a:r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뷰티 채널 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‘</a:t>
            </a:r>
            <a:r>
              <a:rPr lang="ko-KR" altLang="ko-Kore-KR" sz="1800" kern="100">
                <a:effectLst/>
                <a:latin typeface="Calibri" panose="020F0502020204030204" pitchFamily="34" charset="0"/>
                <a:ea typeface="Microsoft YaHei" panose="020B0503020204020204" pitchFamily="34" charset="-122"/>
                <a:cs typeface="Microsoft YaHei" panose="020B0503020204020204" pitchFamily="34" charset="-122"/>
              </a:rPr>
              <a:t>韩国小仲基</a:t>
            </a:r>
            <a:endParaRPr lang="ko-Kore-KR" altLang="ko-Kore-KR" sz="1800" kern="100">
              <a:effectLst/>
              <a:latin typeface="Calibri" panose="020F050202020403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endParaRPr kumimoji="1" lang="ko-Kore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9A3CD10-71A0-6A34-1610-3125D148EA95}"/>
              </a:ext>
            </a:extLst>
          </p:cNvPr>
          <p:cNvCxnSpPr/>
          <p:nvPr/>
        </p:nvCxnSpPr>
        <p:spPr>
          <a:xfrm flipV="1">
            <a:off x="4836570" y="4213912"/>
            <a:ext cx="56515" cy="3416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CF2732A-43D8-2299-8E42-E148A9545756}"/>
              </a:ext>
            </a:extLst>
          </p:cNvPr>
          <p:cNvSpPr/>
          <p:nvPr/>
        </p:nvSpPr>
        <p:spPr>
          <a:xfrm>
            <a:off x="10395706" y="3870715"/>
            <a:ext cx="1479074" cy="3078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02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BC11540-5123-47D4-CDC4-48164DDB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2376" y="1057387"/>
            <a:ext cx="5013638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ko-Kore-KR" sz="36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2021.12 – 2021.12 </a:t>
            </a:r>
            <a:br>
              <a:rPr lang="en-US" altLang="ko-Kore-KR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altLang="ko-Kore-KR" sz="24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‘쿠팡’ 입점 위탁판매 프로젝트 진행</a:t>
            </a:r>
            <a:br>
              <a:rPr lang="en-US" altLang="ko-Kore-KR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kumimoji="1" lang="en-US" altLang="en-US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1252BF0-9586-B1A0-A61C-F5AFCB8A72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483" y="1308100"/>
            <a:ext cx="6974510" cy="378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6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E517420-A886-B331-D4EB-570B97A4E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" y="639193"/>
            <a:ext cx="4032892" cy="357351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altLang="ko-Kore-KR" sz="28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2022.01 – 2022.06 </a:t>
            </a:r>
            <a:br>
              <a:rPr lang="en-US" altLang="ko-Kore-KR" sz="28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altLang="ko-Kore-KR" sz="28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‘국내 7대 마켓’에서 해외구매대행 프로젝트 진행</a:t>
            </a:r>
            <a:br>
              <a:rPr lang="en-US" altLang="ko-Kore-KR" sz="28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kumimoji="1" lang="en-US" altLang="en-US" sz="28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그림 3" descr="테이블이(가) 표시된 사진&#10;&#10;자동 생성된 설명">
            <a:extLst>
              <a:ext uri="{FF2B5EF4-FFF2-40B4-BE49-F238E27FC236}">
                <a16:creationId xmlns:a16="http://schemas.microsoft.com/office/drawing/2014/main" id="{BF613F2B-0214-01B0-954C-8E3B4BD9B6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133" y="854964"/>
            <a:ext cx="7554425" cy="487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209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AAC9BC-2E70-29DD-7DC5-AC2B2EEC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ore-KR" sz="24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2022.06 – 2022.08 </a:t>
            </a:r>
            <a:r>
              <a:rPr lang="ko-Kore-KR" altLang="ko-Kore-KR" sz="2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교육 스타트업 마케팅 프로젝트 진행</a:t>
            </a:r>
            <a:br>
              <a:rPr lang="ko-Kore-KR" altLang="ko-Kore-KR" sz="2400" b="1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</a:br>
            <a:endParaRPr kumimoji="1" lang="ko-Kore-KR" altLang="en-US" sz="5400" b="1"/>
          </a:p>
        </p:txBody>
      </p:sp>
      <p:pic>
        <p:nvPicPr>
          <p:cNvPr id="4" name="그림 3" descr="텍스트이(가) 표시된 사진&#10;&#10;자동 생성된 설명">
            <a:extLst>
              <a:ext uri="{FF2B5EF4-FFF2-40B4-BE49-F238E27FC236}">
                <a16:creationId xmlns:a16="http://schemas.microsoft.com/office/drawing/2014/main" id="{9E245993-A75E-344B-ADAF-6A3B6CCC81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51" y="1027905"/>
            <a:ext cx="3402949" cy="5299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FDADAC-6F02-1021-F758-A5919A3A1F8C}"/>
              </a:ext>
            </a:extLst>
          </p:cNvPr>
          <p:cNvSpPr txBox="1"/>
          <p:nvPr/>
        </p:nvSpPr>
        <p:spPr>
          <a:xfrm>
            <a:off x="3857019" y="5819462"/>
            <a:ext cx="4639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ore-KR" altLang="ko-Kore-KR" sz="18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인스타</a:t>
            </a:r>
            <a:r>
              <a:rPr lang="ko-Kore-KR" altLang="ko-Kore-KR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ore-KR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‘joyschool_chinese’ </a:t>
            </a:r>
            <a:r>
              <a:rPr lang="ko-Kore-KR" altLang="ko-Kore-KR" sz="18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채널</a:t>
            </a:r>
            <a:r>
              <a:rPr lang="ko-Kore-KR" altLang="ko-Kore-KR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ko-Kore-KR" altLang="ko-Kore-KR" sz="18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개설</a:t>
            </a:r>
            <a:r>
              <a:rPr lang="ko-Kore-KR" altLang="ko-Kore-KR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ko-Kore-KR" altLang="ko-Kore-KR" sz="18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및</a:t>
            </a:r>
            <a:r>
              <a:rPr lang="ko-Kore-KR" altLang="ko-Kore-KR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ko-Kore-KR" altLang="ko-Kore-KR" sz="18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관리</a:t>
            </a:r>
            <a:r>
              <a:rPr lang="ko-Kore-KR" altLang="ko-Kore-KR">
                <a:effectLst/>
              </a:rPr>
              <a:t> </a:t>
            </a:r>
            <a:endParaRPr kumimoji="1" lang="ko-Kore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F0C962-7227-CE59-C6EA-F3FB7026A7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889" y="1026258"/>
            <a:ext cx="7565909" cy="36278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3D381A-840D-E35A-CAC3-8A8A8462E961}"/>
              </a:ext>
            </a:extLst>
          </p:cNvPr>
          <p:cNvSpPr txBox="1"/>
          <p:nvPr/>
        </p:nvSpPr>
        <p:spPr>
          <a:xfrm>
            <a:off x="5930367" y="4906850"/>
            <a:ext cx="5785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유튜브 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‘</a:t>
            </a:r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조이스쿨 차이니즈</a:t>
            </a:r>
            <a:r>
              <a:rPr lang="en-US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_Joyschool Chinese’ </a:t>
            </a:r>
            <a:r>
              <a:rPr lang="ko-Kore-KR" altLang="ko-Kore-KR" sz="1800" kern="100">
                <a:effectLst/>
                <a:latin typeface="Calibri" panose="020F050202020403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채널 관리</a:t>
            </a:r>
          </a:p>
          <a:p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260600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151</Words>
  <Application>Microsoft Macintosh PowerPoint</Application>
  <PresentationFormat>와이드스크린</PresentationFormat>
  <Paragraphs>20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테마</vt:lpstr>
      <vt:lpstr> </vt:lpstr>
      <vt:lpstr>2021.06 – 2021.09 중국 ‘타오바오’몰 역직구 프로젝트 진행 </vt:lpstr>
      <vt:lpstr>2021.06 – 2021.09 중국 ‘타오바오’몰 역직구 프로젝트 진행 </vt:lpstr>
      <vt:lpstr>2021.06 – 2021.09 중국 영상 플랫폼 ‘BILIBILI’ 채널 2개 관리 </vt:lpstr>
      <vt:lpstr>2021.12 – 2021.12  ‘쿠팡’ 입점 위탁판매 프로젝트 진행 </vt:lpstr>
      <vt:lpstr>2022.01 – 2022.06  ‘국내 7대 마켓’에서 해외구매대행 프로젝트 진행 </vt:lpstr>
      <vt:lpstr>2022.06 – 2022.08 교육 스타트업 마케팅 프로젝트 진행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포트폴리오</dc:title>
  <dc:creator>ejrdud789@naver.com</dc:creator>
  <cp:lastModifiedBy>ejrdud789@naver.com</cp:lastModifiedBy>
  <cp:revision>2</cp:revision>
  <dcterms:created xsi:type="dcterms:W3CDTF">2022-10-11T19:36:55Z</dcterms:created>
  <dcterms:modified xsi:type="dcterms:W3CDTF">2022-10-11T20:06:39Z</dcterms:modified>
</cp:coreProperties>
</file>